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2220" y="-9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2874962" y="-1217613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A08EF4E-D5F1-4046-9C36-CD9FD602D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825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ADE9FE-6BF5-4E11-AA63-8E73DB6E6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1711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437F3D-7B10-41C7-8722-7D1163FBE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3916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3E9043D-9A2B-42F3-AE8F-971404BA4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5601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6434785-DAE8-425C-993A-FBCA81C91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4524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3_страх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3196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13B3AC-F25B-4486-AFC3-FC61DB940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6139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D3668B0-992F-48CB-9D48-0B4DAD7A2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446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C728BA7-5070-40CD-B4BB-841276EF7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200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F91ABEA-7E8E-4F33-92AE-C0185CB77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126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0F8AC6B-AE04-44B7-B6C2-B27C91D04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354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0D9814-09A4-4064-8BBF-71C97D737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1570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34E9F0-9CB6-4501-A857-DF6490000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93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1E4736F-4BA9-49B3-B72D-7B7775C66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777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3EDA199-71C0-486F-B84E-E3BA3B616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118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88CA21F-7138-44E3-AFED-8306B0CF8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661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B3833D-5D9D-4B0D-AC18-E082BABB8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5058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(16:9)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Роман</cp:lastModifiedBy>
  <cp:revision>2</cp:revision>
  <dcterms:modified xsi:type="dcterms:W3CDTF">2019-12-13T17:28:28Z</dcterms:modified>
</cp:coreProperties>
</file>